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12" r:id="rId5"/>
  </p:sldMasterIdLst>
  <p:notesMasterIdLst>
    <p:notesMasterId r:id="rId2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217" Type="http://schemas.openxmlformats.org/officeDocument/2006/relationships/slide" Target="slides/slide21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12" Type="http://schemas.openxmlformats.org/officeDocument/2006/relationships/slide" Target="slides/slide207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presProps" Target="presProps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viewProps" Target="viewProps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6" Type="http://schemas.openxmlformats.org/officeDocument/2006/relationships/slide" Target="slides/slide21.xml"/><Relationship Id="rId231" Type="http://schemas.openxmlformats.org/officeDocument/2006/relationships/theme" Target="theme/theme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4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4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5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5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5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5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5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5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6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6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6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6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6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6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7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7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7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7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7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7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7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7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8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8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8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8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8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8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9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9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9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9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9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9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9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20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0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0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20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0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0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0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0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2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9" name="Google Shape;239;p5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3" name="Google Shape;253;p6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7" name="Google Shape;257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2" name="Google Shape;262;p6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6" name="Google Shape;266;p6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7" name="Google Shape;267;p6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8" name="Google Shape;268;p6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2" name="Google Shape;272;p6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3" name="Google Shape;273;p6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4" name="Google Shape;274;p6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5" name="Google Shape;275;p6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6" name="Google Shape;276;p6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4" name="Google Shape;224;p53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5" name="Google Shape;225;p53"/>
          <p:cNvSpPr txBox="1">
            <a:spLocks noGrp="1"/>
          </p:cNvSpPr>
          <p:nvPr>
            <p:ph type="title" idx="3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 txBox="1"/>
          <p:nvPr/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Fundamentals</a:t>
            </a:r>
            <a:endParaRPr sz="8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6"/>
          <p:cNvSpPr txBox="1"/>
          <p:nvPr/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Preparing</a:t>
            </a:r>
            <a:r>
              <a:rPr lang="fr-FR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the CKA / CKAD exams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C8F6F-2579-49B9-9FE0-D6342A64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43" name="Google Shape;343;p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11E45-12BD-40D1-8E98-D7CDF17C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73" name="Google Shape;973;p16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6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08084-A880-498F-AB5F-5D3EC3065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80" name="Google Shape;980;p16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6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FC0F4-344A-45EF-88D0-171280D2A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87" name="Google Shape;987;p16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6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FF3D2-CD53-4BEE-977F-14C8B3C1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1" cy="5571065"/>
          </a:xfrm>
          <a:prstGeom prst="rect">
            <a:avLst/>
          </a:prstGeom>
          <a:ln>
            <a:noFill/>
          </a:ln>
        </p:spPr>
      </p:pic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Google Shape;994;p1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85B11-A13D-4AD9-8172-B44434EE9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01" name="Google Shape;1001;p1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863B0-ADF2-4798-9BBA-454E5F476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08" name="Google Shape;1008;p1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273B3-E434-40F9-BA41-FF3A9FA91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15" name="Google Shape;1015;p1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63202-D408-41AD-BB93-523F89C32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22" name="Google Shape;1022;p17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7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EF505-1E01-4756-8AE2-838416F3A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29" name="Google Shape;1029;p1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D9765-2EDF-48B5-A769-22FC21A0E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36" name="Google Shape;1036;p1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4AB1A-5421-4BC1-996D-1439C3F2E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50" name="Google Shape;350;p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D98E9-C880-44A4-9492-191A0F10E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3" name="Google Shape;1043;p1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51EFE-FCC4-404B-A196-A63EED6B0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50" name="Google Shape;1050;p1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CB74B-A787-4D9A-9A8E-DBC02A3FD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57" name="Google Shape;1057;p1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8EBD25-8B8B-45C5-8AF2-4F84CCC47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64" name="Google Shape;1064;p1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1D31C-CCD3-4F2B-AC66-668B2440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0" y="643467"/>
            <a:ext cx="9170479" cy="5571066"/>
          </a:xfrm>
          <a:prstGeom prst="rect">
            <a:avLst/>
          </a:prstGeom>
        </p:spPr>
      </p:pic>
      <p:sp>
        <p:nvSpPr>
          <p:cNvPr id="1071" name="Google Shape;1071;p1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891F1-1CA7-4EDF-A166-E40588BC7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78" name="Google Shape;1078;p1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8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021CF-A422-47D9-AC71-41CC0A86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85" name="Google Shape;1085;p1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8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10135-4717-430B-A5BC-527887C32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92" name="Google Shape;1092;p1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61CA5-D7B2-4AC4-B59B-79317E998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99" name="Google Shape;1099;p1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3E697-B2DA-46A7-93AC-F930B30F5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06" name="Google Shape;1106;p1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1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67901-0977-4768-BD57-E800BD3A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57" name="Google Shape;357;p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C9DCE-7B77-4A4C-B01D-68A3312A2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13" name="Google Shape;1113;p1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8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B29EE-BF37-4CF0-A4DA-BDE2E2FDD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20" name="Google Shape;1120;p1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F9FA0-D627-4A68-A807-19723D319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27" name="Google Shape;1127;p1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37BD7-26ED-42F4-995A-DC38EACE5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4" b="1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34" name="Google Shape;1134;p18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8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1754D-1573-4A75-A90C-01E233A0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41" name="Google Shape;1141;p18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8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245FB-DDB4-4BC1-BD0E-5BDB1D74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5" y="643467"/>
            <a:ext cx="9285110" cy="5571066"/>
          </a:xfrm>
          <a:prstGeom prst="rect">
            <a:avLst/>
          </a:prstGeom>
        </p:spPr>
      </p:pic>
      <p:sp>
        <p:nvSpPr>
          <p:cNvPr id="1148" name="Google Shape;1148;p19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9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38062D-549F-46C4-BAB0-A3BE538C3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55" name="Google Shape;1155;p19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9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4D4C0-670B-4191-871A-40E7433C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162" name="Google Shape;1162;p19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9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94393-92CD-4F6F-B40C-C1CB585A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69" name="Google Shape;1169;p19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9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3EA88-D493-4F95-BDE5-BDE2B9523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2" b="46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76" name="Google Shape;1176;p19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9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D8E77-DF9C-41A2-88D6-EA3422AD8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64" name="Google Shape;364;p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538A2-42EC-4158-9A2F-78E4DEC1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83" name="Google Shape;1183;p19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9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D3E4F-4A80-49B3-B2FB-0A84CCD07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90" name="Google Shape;1190;p19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9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4562D-4B41-4BD2-BC02-793D85989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97" name="Google Shape;1197;p19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9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7BD18-E0C8-46C0-9054-25A0DC3D6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" b="3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04" name="Google Shape;1204;p19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9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7A1AC-A558-4809-8ACC-23FD2EC1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11" name="Google Shape;1211;p19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9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5311D-C321-486B-BD30-3D49BF35E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18" name="Google Shape;1218;p20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0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A8937-C53D-4676-AC57-1871CA329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" b="54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25" name="Google Shape;1225;p20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E916E-42EC-49DC-A5D7-D45196BB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32" name="Google Shape;1232;p20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0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EF0BF-CC7C-4F3D-98C6-BD10F02EF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39" name="Google Shape;1239;p20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0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A9242-DFFD-4AE2-A4BB-FE6EA1DC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46" name="Google Shape;1246;p20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20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60344-6FB0-46B9-9873-22CE68EED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71" name="Google Shape;371;p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39335-19D5-4C14-8445-B3578F12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53" name="Google Shape;1253;p20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0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1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E2D90-A61A-407B-8A51-EA7FF309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260" name="Google Shape;1260;p20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20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EEBF8-036B-46B4-906E-176AC273F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67" name="Google Shape;1267;p20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0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276BC-4BCB-4727-B9BE-607FB56C6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6" b="29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74" name="Google Shape;1274;p20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20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3C7E1-261F-4E3B-864D-7BA13372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81" name="Google Shape;1281;p20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20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0BBB3-47EC-4BA0-B499-84CE1336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88" name="Google Shape;1288;p21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1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6B8508-C524-449A-9444-E01B9951B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95" name="Google Shape;1295;p21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1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3CE98-49B7-48F1-946C-4FAC038F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02" name="Google Shape;1302;p21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21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0CFE2-B6FC-43FC-9677-312F61F8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09" name="Google Shape;1309;p21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21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91A3D-6820-4CE0-9660-57A23831A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16" name="Google Shape;1316;p21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1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266734-CCE7-4EA4-BAE0-B106886BA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78" name="Google Shape;378;p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5E343-2FA5-46BC-BE1F-1EF1D96E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2" b="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23" name="Google Shape;1323;p21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21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E075A-AE33-41CF-9BFB-32CF0B1B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Google Shape;1330;p21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1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751B8-D45F-4498-8105-DD53A8F4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37" name="Google Shape;1337;p21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21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4D85C-29FF-4AE0-B926-0EB315CAB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44" name="Google Shape;1344;p21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21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93152-A36B-4799-B773-992C9D413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51" name="Google Shape;1351;p21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1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A388B-46BC-48C4-B19F-DFDD0908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58" name="Google Shape;1358;p22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C8911-7D1B-405B-8C53-71A06C78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65" name="Google Shape;1365;p22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22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4CA9A-4861-4A36-B5A8-DAA7C9149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72" name="Google Shape;1372;p22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2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38069-E7B7-4B63-8840-1880ED41B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79" name="Google Shape;1379;p22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2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51DD9-9DDC-4A1D-A72F-93E80D2CB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86" name="Google Shape;1386;p22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2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514AF-BDCD-42C5-AD9D-64FB759FC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85" name="Google Shape;385;p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18A7A-DC47-4D35-BA53-F949DE294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93" name="Google Shape;1393;p22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2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67F1B-007D-40B0-8EB8-913C68195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00" name="Google Shape;1400;p22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2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2C17B-5690-4D3F-99D3-36AFE88F3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07" name="Google Shape;1407;p22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2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71E25-5C91-482C-B829-2512EB699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14" name="Google Shape;1414;p22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2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C0947-C823-48EA-8A3A-A315827CA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21" name="Google Shape;1421;p22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2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3901D-B74B-482B-B56A-F7EAF7DB3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28" name="Google Shape;1428;p23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3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7861A-B0E9-4EDF-8F94-6E92ACF7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35" name="Google Shape;1435;p23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3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54AA55-7D1E-4FD3-ABC6-A8FE609E3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42" name="Google Shape;1442;p23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3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C5CECF-E909-4C21-92B2-157A7BC6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49" name="Google Shape;1449;p23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23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98330-7B0B-4BDC-A1F0-261E84AB1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56" name="Google Shape;1456;p23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3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F8D30-11FC-4377-A5F7-1251DBA1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92" name="Google Shape;392;p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6FEFE-1AE4-48D8-A724-B4DDB2AEB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63" name="Google Shape;1463;p23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23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117BF-153C-4F10-AA43-28FDF7E60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70" name="Google Shape;1470;p23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3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EE534-6399-482C-A189-DCC6CE26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77" name="Google Shape;1477;p23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23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9F0D0-8DDB-4161-8F5C-8F2C26F5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84" name="Google Shape;1484;p23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23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AACED-B102-4ACA-88DE-508FBAE7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91" name="Google Shape;1491;p23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3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1A069-9DCD-4B38-9843-67052D508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98" name="Google Shape;1498;p24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24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18D0A-74FC-4478-8910-D922A1654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05" name="Google Shape;1505;p24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4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82460-DFDA-46D6-ACDB-6D8423B87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12" name="Google Shape;1512;p24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24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7D1EF2-48AA-44FC-8801-FFD888F6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-46844"/>
            <a:ext cx="12191980" cy="6856718"/>
          </a:xfrm>
          <a:prstGeom prst="rect">
            <a:avLst/>
          </a:prstGeom>
        </p:spPr>
      </p:pic>
      <p:sp>
        <p:nvSpPr>
          <p:cNvPr id="1519" name="Google Shape;1519;p24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4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6A7C1-C746-41FD-9F6C-E97B86EF0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26" name="Google Shape;1526;p24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24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96675-C55C-4A3E-9E10-FDD50BE4C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99" name="Google Shape;399;p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6D815-F910-4D7D-A00F-C2A32F78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93" y="480060"/>
            <a:ext cx="9789014" cy="5897880"/>
          </a:xfrm>
          <a:prstGeom prst="rect">
            <a:avLst/>
          </a:prstGeom>
        </p:spPr>
      </p:pic>
      <p:sp>
        <p:nvSpPr>
          <p:cNvPr id="1533" name="Google Shape;1533;p24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24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30306-A80D-459F-84B8-B6FB621A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40" name="Google Shape;1540;p24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24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A7640-9C95-4396-ABE4-24E3F60C4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47" name="Google Shape;1547;p24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24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FA5F4-1CA7-4211-9A85-8FDF8C0F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4" name="Google Shape;1554;p24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24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265A7-5D86-424D-92AF-32005B6D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61" name="Google Shape;1561;p24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24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Rectangle 10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2" name="Group 10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1B840-BBC8-420D-95E7-2C76ED2C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8" y="45305"/>
            <a:ext cx="10197068" cy="6169227"/>
          </a:xfrm>
          <a:prstGeom prst="rect">
            <a:avLst/>
          </a:prstGeom>
          <a:ln>
            <a:noFill/>
          </a:ln>
        </p:spPr>
      </p:pic>
      <p:sp>
        <p:nvSpPr>
          <p:cNvPr id="1568" name="Google Shape;1568;p25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90D32-576E-4432-AC57-6D0E0B00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75" name="Google Shape;1575;p25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5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8FE89-8DAE-40BD-8D06-5890ADBA2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82" name="Google Shape;1582;p25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25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02A19-5F56-4991-BF09-8530E507A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89" name="Google Shape;1589;p25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25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930A8-B457-42F2-A110-159018BEC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96" name="Google Shape;1596;p25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25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 9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9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2DF29-7321-4703-80AC-2E3C4D75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1" y="643467"/>
            <a:ext cx="9132897" cy="5571066"/>
          </a:xfrm>
          <a:prstGeom prst="rect">
            <a:avLst/>
          </a:prstGeom>
        </p:spPr>
      </p:pic>
      <p:sp>
        <p:nvSpPr>
          <p:cNvPr id="406" name="Google Shape;406;p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059F1-5C4D-45D1-AC79-E6CF7D0D9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03" name="Google Shape;1603;p25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25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65B4A-DAAB-47B6-9B54-2A6514E9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10" name="Google Shape;1610;p25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25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E631A-A079-4D79-9F97-40592DADF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17" name="Google Shape;1617;p25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25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779C8-DBEC-4054-97FF-2944A06E4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24" name="Google Shape;1624;p25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5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CE6CF-AEC3-4BF8-AED1-67090050D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31" name="Google Shape;1631;p25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25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1CEC9D-6B29-4B82-98CD-562F026E3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38" name="Google Shape;1638;p26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26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8B16FC-242D-406E-88C8-68BFD258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45" name="Google Shape;1645;p26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26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3B270-05A8-46A1-966C-1D1071E9D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52" name="Google Shape;1652;p26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26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9CB97-D7C2-42CD-938A-0C25BE765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" b="69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59" name="Google Shape;1659;p26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26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08A104-CB4D-4858-9721-3C0BCAC8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66" name="Google Shape;1666;p26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26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F52A-582C-486A-B967-4E6F774E8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88" name="Google Shape;288;p6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3C0A1-573B-422E-B60C-F724C42C9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13" name="Google Shape;413;p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BB402-9245-41ED-A2CE-42ADD829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0" b="44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73" name="Google Shape;1673;p26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26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444A1-43FC-4787-851F-E4295D553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80" name="Google Shape;1680;p26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26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BE1A2-9925-46FD-BD4C-3A95317E9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7" b="143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687" name="Google Shape;1687;p26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67"/>
          <p:cNvSpPr txBox="1"/>
          <p:nvPr/>
        </p:nvSpPr>
        <p:spPr>
          <a:xfrm>
            <a:off x="838080" y="1690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151A9-E0C7-4C77-98C5-4C141BDAC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94" name="Google Shape;1694;p2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2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DDB8B-B87C-4B34-BBFE-85E737AA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1" name="Google Shape;1701;p2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2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2EC04-59E7-4821-9866-632A7BD7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2" y="643467"/>
            <a:ext cx="9132895" cy="5571065"/>
          </a:xfrm>
          <a:prstGeom prst="rect">
            <a:avLst/>
          </a:prstGeom>
          <a:ln>
            <a:noFill/>
          </a:ln>
        </p:spPr>
      </p:pic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Google Shape;1708;p2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9CB59-073B-4B04-8C6E-D952AAC5F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15" name="Google Shape;1715;p2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2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Rectangle 1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Rectangle 19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D2392-74CF-49E0-8E82-7620AAC4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82" y="480060"/>
            <a:ext cx="9789012" cy="58978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2E78B8-7C5C-41CD-8BB5-C553FAD84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29" name="Google Shape;1729;p2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2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FC6BC-C40E-4B24-9B0D-583ED52EB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36" name="Google Shape;1736;p2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2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4C98A-72B8-4446-90E7-DC6E2E228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20" name="Google Shape;420;p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80D97-CA01-4847-817F-F2D412F52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43" name="Google Shape;1743;p2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8A0F3-EA83-4C7B-AE67-0B9C69E8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50" name="Google Shape;1750;p2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2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599BB-C33D-4FF8-BA5F-CE1C59E23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57" name="Google Shape;1757;p2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2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C3EEE-8B38-4E9B-8047-9450D06A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64" name="Google Shape;1764;p2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2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89928-7C9C-4D2B-9D98-A822184E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71" name="Google Shape;1771;p2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27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9AA1A-2FEB-42F9-BF8A-5E741C30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80060"/>
            <a:ext cx="9829800" cy="5897880"/>
          </a:xfrm>
          <a:prstGeom prst="rect">
            <a:avLst/>
          </a:prstGeom>
        </p:spPr>
      </p:pic>
      <p:sp>
        <p:nvSpPr>
          <p:cNvPr id="1778" name="Google Shape;1778;p2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7F674-35BE-485A-BF59-2B3B236DA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85" name="Google Shape;1785;p2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970A5-D41D-4591-B896-868E36E03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92" name="Google Shape;1792;p2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2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7C038-DDC5-486D-9D77-43E1F59A9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99" name="Google Shape;1799;p2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2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43D2E-502A-489B-81E8-1C089284E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06" name="Google Shape;1806;p2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3D9DF-2972-4924-806C-48D504F6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27" name="Google Shape;427;p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Rectangle 9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9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6A518-61A3-46A7-91A7-5EB72B2B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91" y="480059"/>
            <a:ext cx="9748559" cy="5897879"/>
          </a:xfrm>
          <a:prstGeom prst="rect">
            <a:avLst/>
          </a:prstGeom>
        </p:spPr>
      </p:pic>
      <p:sp>
        <p:nvSpPr>
          <p:cNvPr id="1813" name="Google Shape;1813;p2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F06C7-5149-48D2-854E-83846680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20" name="Google Shape;1820;p2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EDF67-83C2-452E-9919-B9005722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27" name="Google Shape;1827;p2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2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12052-D605-4EFF-8E16-DEE77B4AA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34" name="Google Shape;434;p8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8EC829-408E-4AF7-8A82-171254EC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41" name="Google Shape;441;p8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A9065-EA6D-4223-A296-BD47D7D8C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48" name="Google Shape;448;p9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9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30448-CC80-4B5E-A40B-3685C9D99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55" name="Google Shape;455;p9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9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FCA1E-F64C-47D6-9E84-A82E11A05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62" name="Google Shape;462;p9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9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4550B-9B1F-4381-8128-E26DFCDDB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69" name="Google Shape;469;p9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D8700-BCC8-4CC9-A103-60DD358B3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76" name="Google Shape;476;p9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868F0A-DE92-4D2C-B77D-736033129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4" name="Google Shape;294;p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77423-B007-481E-A785-A971100A2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83" name="Google Shape;483;p9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A98D70-4F1E-478A-A4BB-7F0B0D931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90" name="Google Shape;490;p9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83D13-5CED-49D8-9D16-F851F0F45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97" name="Google Shape;497;p9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9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2EC71-A03B-4E82-B92D-86D3932CD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04" name="Google Shape;504;p9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5EDB2-505B-44A4-A0BA-6DB7494B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  <a:ln>
            <a:noFill/>
          </a:ln>
        </p:spPr>
      </p:pic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Google Shape;511;p9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99"/>
          <p:cNvSpPr txBox="1"/>
          <p:nvPr/>
        </p:nvSpPr>
        <p:spPr>
          <a:xfrm>
            <a:off x="0" y="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EB5DC-CE2D-4B01-B1C3-08C79141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18" name="Google Shape;518;p10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0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F8790-8AB8-48B7-BEC4-2A4CC538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25" name="Google Shape;525;p10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0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92046-5A18-44D5-9145-19DED1D80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32" name="Google Shape;532;p10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0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4283-7775-44A0-ABD2-E19E474B5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39" name="Google Shape;539;p10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0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409F5-D7D0-40F6-A346-392BDAF99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46" name="Google Shape;546;p10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0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A2CAE-7F8F-4B08-A44E-DBD5D469F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01" name="Google Shape;301;p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9F6BF-6A29-4479-A585-451CB9564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53" name="Google Shape;553;p10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0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FD272-C1B9-44DC-A2AB-12C230DF5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60" name="Google Shape;560;p10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0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F7741-5CB6-4E7B-95A5-02856D044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67" name="Google Shape;567;p10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0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69979-6438-4EC4-AC37-03C9E6081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74" name="Google Shape;574;p10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4E011-FF4D-4004-9F57-45178FD05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81" name="Google Shape;581;p10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0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BC962-1823-4F21-AA8D-4132F76F8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88" name="Google Shape;588;p11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1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60B81-3B06-4F5F-9DF7-3AB1AD07C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95" name="Google Shape;595;p11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1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F8A09-5EBA-4C37-A438-4DEB5F9F3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02" name="Google Shape;602;p11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1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3AB43-6975-48D2-8829-194DA369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09" name="Google Shape;609;p11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A59AC-6A58-4234-9EBC-D9DF277FE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8" b="4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16" name="Google Shape;616;p11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1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A1C20-43F1-44BE-BAFE-F71DFCB0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4" b="3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08" name="Google Shape;308;p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332AE-54BE-4CAD-BAFD-97977439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23" name="Google Shape;623;p11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1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84A33-877F-4DF0-A48C-B4AC04A7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30" name="Google Shape;630;p11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5A179-160F-4903-B119-62C4DCF6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19" y="480060"/>
            <a:ext cx="9606701" cy="5812055"/>
          </a:xfrm>
          <a:prstGeom prst="rect">
            <a:avLst/>
          </a:prstGeom>
        </p:spPr>
      </p:pic>
      <p:sp>
        <p:nvSpPr>
          <p:cNvPr id="637" name="Google Shape;637;p11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1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8BE47-0F21-4EDE-9AA6-3CA4E20D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44" name="Google Shape;644;p11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1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8B6A7C-645C-4E2F-A5AE-38B9F1AA7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51" name="Google Shape;651;p11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0FABE-F3F7-4ECD-AD3B-52B7D4C03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58" name="Google Shape;658;p12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2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5BB9F-F3A1-421E-8500-9F844AC6D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65" name="Google Shape;665;p12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2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A8EBA-287C-42B3-9458-B2A2267AB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" b="51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72" name="Google Shape;672;p12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2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3C421-F97D-48F7-B3C9-FB1A3893E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79" name="Google Shape;679;p12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2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8020A-A74F-4801-B509-45F19D7C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59" y="643466"/>
            <a:ext cx="9170481" cy="5571067"/>
          </a:xfrm>
          <a:prstGeom prst="rect">
            <a:avLst/>
          </a:prstGeom>
          <a:ln>
            <a:noFill/>
          </a:ln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Google Shape;686;p12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109C5-9436-410B-AF57-1E70568CF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15" name="Google Shape;315;p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D8B081-7656-47A6-82F5-C3BC2B7B7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93" name="Google Shape;693;p12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D6CAD-4CE6-410F-B129-EEB2A48A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00" name="Google Shape;700;p12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2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85EE8-DF73-45B2-8BEF-C36D26034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07" name="Google Shape;707;p12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E7F66-543B-4A45-979B-06E38819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14" name="Google Shape;714;p12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2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D399-82C8-4BC9-A4C7-2AF58EF8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21" name="Google Shape;721;p12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2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5DD91-C7B8-4DB7-AFA8-BA53CB6A4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28" name="Google Shape;728;p13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3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AEBD-ED55-4368-B2BE-B53F0545D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35" name="Google Shape;735;p13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3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636A2-C118-4DAC-AA4D-EE990E2B9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42" name="Google Shape;742;p13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3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5FE5C-EA10-4995-BCD1-963C7E0D8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49" name="Google Shape;749;p13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75BA6-529A-4D5F-B0DF-F2DDCBB58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56" name="Google Shape;756;p13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3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C95E9-EC26-41F6-8B41-9348B21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  <p:sp>
        <p:nvSpPr>
          <p:cNvPr id="322" name="Google Shape;322;p7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5490D-B3B1-4067-8245-6F990238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63" name="Google Shape;763;p13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3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ED510-5A8C-4205-AB37-D27DE27D1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70" name="Google Shape;770;p13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3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Rectangle 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288D6-2A9B-4F93-A294-A0B75F1C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777" name="Google Shape;777;p13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3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B7757-9AB8-4954-A073-AD8DDA888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84" name="Google Shape;784;p13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3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A01D5-5999-4F01-A08C-6B7B180D8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91" name="Google Shape;791;p13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3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06877-3B6D-4168-8BCB-1F512D82A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98" name="Google Shape;798;p14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4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7A94E-63C0-4B2A-9EB6-FA4851CF3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05" name="Google Shape;805;p14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4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2CF2D-952B-4E99-A48E-2AA9926F7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" b="50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12" name="Google Shape;812;p14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4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F116-A34F-4DDD-A57B-78679E85E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19" name="Google Shape;819;p14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4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9972F-B982-4D18-BA9D-C28862B7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26" name="Google Shape;826;p14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4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F3764-F5B3-4FD1-8F27-113FB9AC1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29" name="Google Shape;329;p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B9BF36-3C08-4849-8E6B-D7384561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33" name="Google Shape;833;p14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4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67E50-6B09-43F1-9B82-84D125AF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40" name="Google Shape;840;p14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4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67A85-C648-49E3-819F-6C9AF3646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47" name="Google Shape;847;p14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4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7BFDE-9641-40FF-B414-68DAA672F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54" name="Google Shape;854;p14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0D3F8-A3E6-4523-B3C6-1E1B2C4E5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61" name="Google Shape;861;p14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4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669FB-E083-47E7-8227-CCEFCED5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68" name="Google Shape;868;p15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5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C9CD3-30D9-478E-A38F-F7114128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75" name="Google Shape;875;p15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5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0A9D5-93F4-419E-982F-C22C3A1BD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82" name="Google Shape;882;p15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5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BC439-31BA-45DC-BE82-2090DF93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89" name="Google Shape;889;p15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5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44CCF-C25E-4743-B187-E701D486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96" name="Google Shape;896;p15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13286-D7FC-43BE-B29F-153A6522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36" name="Google Shape;336;p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CE959-E8F3-42B0-B215-71083383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03" name="Google Shape;903;p15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5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5A85E-B28A-469F-AB41-3ED79948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0" name="Google Shape;910;p15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5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E627A-86B7-461B-BDCB-96B8D4EBC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7" name="Google Shape;917;p15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5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5A67B-8788-4DBB-A21B-954B85B3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24" name="Google Shape;924;p15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5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468D1-96BA-4D04-A7F3-D5B0176F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31" name="Google Shape;931;p15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5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482F9-624A-4717-BAB1-A35DC7814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38" name="Google Shape;938;p16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6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1D48D-9BA5-4761-A2E0-84358391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45" name="Google Shape;945;p16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6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602FA-7458-4EDD-A1CA-1B0E9569B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52" name="Google Shape;952;p16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6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8242-243F-4737-99F9-A2094B3D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59" name="Google Shape;959;p16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6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1E73B-6BD8-4F6F-96A2-3B9A0394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66" name="Google Shape;966;p16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6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2</Paragraphs>
  <Slides>222</Slides>
  <Notes>222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222</vt:i4>
      </vt:variant>
    </vt:vector>
  </HeadingPairs>
  <TitlesOfParts>
    <vt:vector size="230" baseType="lpstr"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Hosni</dc:creator>
  <cp:lastModifiedBy>Ahmed Hosni</cp:lastModifiedBy>
  <cp:revision>2</cp:revision>
  <dcterms:created xsi:type="dcterms:W3CDTF">2020-09-12T22:18:49Z</dcterms:created>
  <dcterms:modified xsi:type="dcterms:W3CDTF">2020-12-06T11:01:35Z</dcterms:modified>
</cp:coreProperties>
</file>